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3" r:id="rId5"/>
    <p:sldId id="266" r:id="rId6"/>
    <p:sldId id="265" r:id="rId7"/>
    <p:sldId id="264" r:id="rId8"/>
    <p:sldId id="258" r:id="rId9"/>
    <p:sldId id="259" r:id="rId10"/>
    <p:sldId id="262" r:id="rId1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908" autoAdjust="0"/>
  </p:normalViewPr>
  <p:slideViewPr>
    <p:cSldViewPr>
      <p:cViewPr>
        <p:scale>
          <a:sx n="100" d="100"/>
          <a:sy n="100" d="100"/>
        </p:scale>
        <p:origin x="-5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863D-8EBA-49AB-9BF0-CC3350E25FC2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F453-3889-4CF5-BD2F-D72BCD23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hyperlink" Target="https://www.youtube.com/watch?v=8jPQjjsBbIc&amp;list=PLOGi5-fAu8bHaEGV52hSzl8QeUM4933Xy" TargetMode="External"/><Relationship Id="rId7" Type="http://schemas.openxmlformats.org/officeDocument/2006/relationships/hyperlink" Target="https://www.usask.ca/sas/secc" TargetMode="External"/><Relationship Id="rId2" Type="http://schemas.openxmlformats.org/officeDocument/2006/relationships/hyperlink" Target="https://www.youtube.com/watch?v=36m1o-tM05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careers/careers-blog/job-interview-checklist-howto-prepare" TargetMode="External"/><Relationship Id="rId5" Type="http://schemas.openxmlformats.org/officeDocument/2006/relationships/hyperlink" Target="https://www.livecareer.com/quintessential/job-interview-checklist" TargetMode="External"/><Relationship Id="rId4" Type="http://schemas.openxmlformats.org/officeDocument/2006/relationships/hyperlink" Target="https://www.youtube.com/watch?v=1i9kcBHX2N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mfikLimeQ8" TargetMode="External"/><Relationship Id="rId3" Type="http://schemas.openxmlformats.org/officeDocument/2006/relationships/hyperlink" Target="https://www.youtube.com/watch?v=mA9eBp93uyg" TargetMode="External"/><Relationship Id="rId7" Type="http://schemas.openxmlformats.org/officeDocument/2006/relationships/hyperlink" Target="https://www.youtube.com/watch?v=5aH2Ppjpcho&amp;list=PLOGi5-fAu8bHaEGV52hSzl8QeUM4933Xy&amp;index=5" TargetMode="External"/><Relationship Id="rId2" Type="http://schemas.openxmlformats.org/officeDocument/2006/relationships/hyperlink" Target="https://www.youtube.com/watch?v=hUhzrIqJ1J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Iho2S0ZahI&amp;list=PLOGi5-fAu8bHaEGV52hSzl8QeUM4933Xy&amp;index=3" TargetMode="External"/><Relationship Id="rId5" Type="http://schemas.openxmlformats.org/officeDocument/2006/relationships/hyperlink" Target="https://www.youtube.com/watch?v=iKHTawgyKWQ" TargetMode="External"/><Relationship Id="rId4" Type="http://schemas.openxmlformats.org/officeDocument/2006/relationships/hyperlink" Target="https://www.livecareer.com/interview/free-video" TargetMode="External"/><Relationship Id="rId9" Type="http://schemas.openxmlformats.org/officeDocument/2006/relationships/hyperlink" Target="https://www.youtube.com/watch?v=02EJ1IdC6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s-ES_tradnl" b="1" dirty="0" err="1" smtClean="0">
                <a:latin typeface="Arial Black" pitchFamily="34" charset="0"/>
              </a:rPr>
              <a:t>Graduating</a:t>
            </a:r>
            <a:r>
              <a:rPr lang="es-ES_tradnl" b="1" dirty="0" smtClean="0">
                <a:latin typeface="Arial Black" pitchFamily="34" charset="0"/>
              </a:rPr>
              <a:t> </a:t>
            </a:r>
            <a:r>
              <a:rPr lang="es-ES_tradnl" b="1" dirty="0" err="1" smtClean="0">
                <a:latin typeface="Arial Black" pitchFamily="34" charset="0"/>
              </a:rPr>
              <a:t>Class</a:t>
            </a:r>
            <a:r>
              <a:rPr lang="es-ES_tradnl" b="1" dirty="0" smtClean="0">
                <a:latin typeface="Arial Black" pitchFamily="34" charset="0"/>
              </a:rPr>
              <a:t/>
            </a:r>
            <a:br>
              <a:rPr lang="es-ES_tradnl" b="1" dirty="0" smtClean="0">
                <a:latin typeface="Arial Black" pitchFamily="34" charset="0"/>
              </a:rPr>
            </a:br>
            <a:r>
              <a:rPr lang="es-ES_tradnl" b="1" dirty="0" smtClean="0">
                <a:latin typeface="Arial Black" pitchFamily="34" charset="0"/>
              </a:rPr>
              <a:t>Job Interviews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Mirian\Pictures\í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44572"/>
            <a:ext cx="9144000" cy="3413428"/>
          </a:xfrm>
          <a:prstGeom prst="rect">
            <a:avLst/>
          </a:prstGeom>
          <a:noFill/>
        </p:spPr>
      </p:pic>
      <p:pic>
        <p:nvPicPr>
          <p:cNvPr id="4" name="Picture 2" descr="C:\Users\Mirian\Pictures\logo-begonaz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" cy="101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3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es-ES_tradnl" b="1" spc="300" dirty="0" smtClean="0">
                <a:latin typeface="Arial" pitchFamily="34" charset="0"/>
                <a:cs typeface="Arial" pitchFamily="34" charset="0"/>
              </a:rPr>
              <a:t> Links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2000" b="1" u="sng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es-ES_tradnl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u="sng" dirty="0" err="1" smtClean="0">
                <a:latin typeface="Arial" pitchFamily="34" charset="0"/>
                <a:cs typeface="Arial" pitchFamily="34" charset="0"/>
              </a:rPr>
              <a:t>Enriched</a:t>
            </a:r>
            <a:r>
              <a:rPr lang="es-ES_tradnl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https://www.youtube.com/watch?v=36m1o-tM05g</a:t>
            </a: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https://www.youtube.com/watch?v=8jPQjjsBbIc&amp;list=PLOGi5-fAu8bHaEGV52hSzl8QeUM4933Xy</a:t>
            </a: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www.youtube.com/watch?v=1i9kcBHX2Nw</a:t>
            </a: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_tradnl" sz="2000" b="1" u="sng" dirty="0" err="1" smtClean="0">
                <a:latin typeface="Arial" pitchFamily="34" charset="0"/>
                <a:cs typeface="Arial" pitchFamily="34" charset="0"/>
              </a:rPr>
              <a:t>Footnotes</a:t>
            </a:r>
            <a:r>
              <a:rPr lang="es-ES_tradnl" sz="20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www.livecareer.com/quintessential/job-interview-checklist</a:t>
            </a: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https</a:t>
            </a:r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www.theguardian.com/careers/careers-blog/job-interview-checklist-howto-prepare</a:t>
            </a: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es-ES_tradnl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://www.usask.ca/sas/secc</a:t>
            </a: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3 Imagen" descr="C:\Users\Mirian\AppData\Local\Microsoft\Windows\Temporary Internet Files\Content.IE5\IQQBY30Z\MC900331765[1].wm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733256"/>
            <a:ext cx="181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5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900" b="1" dirty="0" smtClean="0">
                <a:latin typeface="Arial" pitchFamily="34" charset="0"/>
                <a:cs typeface="Arial" pitchFamily="34" charset="0"/>
              </a:rPr>
              <a:t>Part 1: Job Search Planning &amp; Preparation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I have: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-a clear understanding of the job search process and have developed a job-search strategy.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-a clear understanding of the jobs which interest me - and which I am qualified for.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-outlined a clear career path/track for myself.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-identified my strengths and weaknesses.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-developed my unique selling proposition, which will help me distinguish myself from other 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job seekers.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-identified my key accomplishments from all school and work experiences.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-identified my core transferable skills.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-identified the main industries/companies which interest me.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-researched the companies which most interest me.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-a clear understanding of the importance of marketing skills when job-hunting. </a:t>
            </a:r>
          </a:p>
          <a:p>
            <a:pPr algn="just"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-gathered a key list (including contact information) of references.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669979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_tradnl" dirty="0" smtClean="0"/>
          </a:p>
          <a:p>
            <a:pPr algn="ctr">
              <a:buNone/>
            </a:pPr>
            <a:r>
              <a:rPr lang="es-ES_tradnl" sz="11200" b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ES_tradnl" sz="11200" b="1" dirty="0" smtClean="0">
                <a:latin typeface="Arial" pitchFamily="34" charset="0"/>
                <a:cs typeface="Arial" pitchFamily="34" charset="0"/>
              </a:rPr>
              <a:t> Interview </a:t>
            </a:r>
            <a:r>
              <a:rPr lang="es-ES_tradnl" sz="11200" b="1" dirty="0" err="1" smtClean="0">
                <a:latin typeface="Arial" pitchFamily="34" charset="0"/>
                <a:cs typeface="Arial" pitchFamily="34" charset="0"/>
              </a:rPr>
              <a:t>Questions</a:t>
            </a:r>
            <a:endParaRPr lang="es-ES_tradnl" sz="11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do</a:t>
            </a: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sure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relating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specifics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advertisement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itself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appropriate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place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ask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abilities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general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find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plans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so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Expect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tell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yourself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' (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opportunity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particular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strengths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), ‘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weaknesses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' (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opportunity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show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useful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lessons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' (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allows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show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ambition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loyalty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, general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 prepare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60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ES" sz="6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4"/>
            <a:endParaRPr lang="es-ES" sz="48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Tell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yourself</a:t>
            </a: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motivates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?/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strengths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weaknesses</a:t>
            </a: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five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least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b="1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es-ES" sz="4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4">
              <a:buNone/>
            </a:pPr>
            <a:endParaRPr lang="es-ES" sz="4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Prepare 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yourself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CV; 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sounds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obvious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nervous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concentrating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impressing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interviewer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forget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CV. 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gone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achievements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communicate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Try and relax 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more natural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smile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better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interviewer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Mirror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style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b="1" dirty="0" err="1" smtClean="0">
                <a:latin typeface="Arial" pitchFamily="34" charset="0"/>
                <a:cs typeface="Arial" pitchFamily="34" charset="0"/>
              </a:rPr>
              <a:t>interviewer</a:t>
            </a:r>
            <a:r>
              <a:rPr lang="es-ES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build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rapport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easily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lead</a:t>
            </a: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 more natural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conversation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perform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communicate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higher</a:t>
            </a:r>
            <a:endParaRPr lang="es-ES" sz="5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5600" dirty="0" err="1" smtClean="0">
                <a:latin typeface="Arial" pitchFamily="34" charset="0"/>
                <a:cs typeface="Arial" pitchFamily="34" charset="0"/>
              </a:rPr>
              <a:t>ease</a:t>
            </a:r>
            <a:r>
              <a:rPr lang="es-E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3 Imagen" descr="Image result for job interview checkli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Bear </a:t>
            </a:r>
            <a:r>
              <a:rPr lang="es-ES_tradnl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2800" b="1" dirty="0" err="1" smtClean="0">
                <a:latin typeface="Arial" pitchFamily="34" charset="0"/>
                <a:cs typeface="Arial" pitchFamily="34" charset="0"/>
              </a:rPr>
              <a:t>mind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836712"/>
            <a:ext cx="7510502" cy="53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98101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700149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98101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5249" cy="5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spc="3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es-ES_tradnl" b="1" spc="300" dirty="0" smtClean="0">
                <a:latin typeface="Arial" pitchFamily="34" charset="0"/>
                <a:cs typeface="Arial" pitchFamily="34" charset="0"/>
              </a:rPr>
              <a:t> Links</a:t>
            </a:r>
            <a:endParaRPr lang="es-ES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_tradnl" b="1" u="sng" dirty="0" smtClean="0">
                <a:latin typeface="Arial" pitchFamily="34" charset="0"/>
                <a:cs typeface="Arial" pitchFamily="34" charset="0"/>
              </a:rPr>
              <a:t>Job Interviews</a:t>
            </a:r>
          </a:p>
          <a:p>
            <a:pPr>
              <a:buNone/>
            </a:pP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https://www.uottawa.ca/career-development-centre/job-search/job-interview</a:t>
            </a: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https://www.youtube.com/watch?v=hUhzrIqJ1Jk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https://www.youtube.com/watch?v=mA9eBp93uyg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https://www.livecareer.com/interview/free-video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_tradnl" b="1" u="sng" dirty="0" err="1" smtClean="0">
                <a:latin typeface="Arial" pitchFamily="34" charset="0"/>
                <a:cs typeface="Arial" pitchFamily="34" charset="0"/>
              </a:rPr>
              <a:t>Preparing</a:t>
            </a:r>
            <a:r>
              <a:rPr lang="es-ES_tradnl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u="sng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_tradnl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u="sng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es-ES_tradnl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https://www.youtube.com/watch?v=eIho2S0ZahI&amp;list=PLOGi5-fAu8bHaEGV52hSzl8QeUM4933Xy&amp;index=3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https://www.youtube.com/watch?v=5aH2Ppjpcho&amp;list=PLOGi5-fAu8bHaEGV52hSzl8QeUM4933Xy&amp;index=5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https://www.youtube.com/watch?v=iKHTawgyKWQ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https://www.youtube.com/watch?v=MmfikLimeQ8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https://www.youtube.com/watch?v=02EJ1IdC6tE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542</Words>
  <Application>Microsoft Office PowerPoint</Application>
  <PresentationFormat>Presentación en pantalla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Graduating Class Job Interviews</vt:lpstr>
      <vt:lpstr>Diapositiva 2</vt:lpstr>
      <vt:lpstr>Diapositiva 3</vt:lpstr>
      <vt:lpstr>Bear the following in mind:</vt:lpstr>
      <vt:lpstr>Diapositiva 5</vt:lpstr>
      <vt:lpstr>Diapositiva 6</vt:lpstr>
      <vt:lpstr>Diapositiva 7</vt:lpstr>
      <vt:lpstr>Diapositiva 8</vt:lpstr>
      <vt:lpstr>Interesting Links</vt:lpstr>
      <vt:lpstr>Interesting Links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Graduating Class Job Interviews</dc:title>
  <dc:creator>Mirian</dc:creator>
  <cp:lastModifiedBy>Mirian</cp:lastModifiedBy>
  <cp:revision>51</cp:revision>
  <dcterms:created xsi:type="dcterms:W3CDTF">2016-11-25T13:36:54Z</dcterms:created>
  <dcterms:modified xsi:type="dcterms:W3CDTF">2017-11-27T14:58:54Z</dcterms:modified>
</cp:coreProperties>
</file>